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9" r:id="rId5"/>
    <p:sldId id="262" r:id="rId6"/>
    <p:sldId id="261" r:id="rId7"/>
    <p:sldId id="258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73" autoAdjust="0"/>
  </p:normalViewPr>
  <p:slideViewPr>
    <p:cSldViewPr snapToGrid="0" snapToObjects="1">
      <p:cViewPr>
        <p:scale>
          <a:sx n="68" d="100"/>
          <a:sy n="68" d="100"/>
        </p:scale>
        <p:origin x="-2400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11.06.13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11.06.13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11.06.13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11.06.13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11.06.13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11.06.13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11.06.13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11.06.13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11.06.13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11.06.13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11.06.13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11.06.13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/>
              <a:t>Рекламный бизнес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998" y="4724400"/>
            <a:ext cx="7543801" cy="990600"/>
          </a:xfrm>
        </p:spPr>
        <p:txBody>
          <a:bodyPr>
            <a:noAutofit/>
          </a:bodyPr>
          <a:lstStyle/>
          <a:p>
            <a:r>
              <a:rPr lang="ru-RU" sz="3400" dirty="0" smtClean="0"/>
              <a:t>Без денег, знаний, офиса и сотрудников за 1 неделю</a:t>
            </a:r>
            <a:endParaRPr lang="en-US" sz="3400" dirty="0"/>
          </a:p>
        </p:txBody>
      </p:sp>
      <p:pic>
        <p:nvPicPr>
          <p:cNvPr id="4" name="Picture 3" descr="12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50" y="5416218"/>
            <a:ext cx="1031622" cy="10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8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Снимок экрана 2013-04-04 в 23.22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49" y="1887986"/>
            <a:ext cx="5737980" cy="3226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747019" y="748515"/>
            <a:ext cx="4687555" cy="61624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/>
              <a:t>День 1 </a:t>
            </a:r>
            <a:r>
              <a:rPr lang="ru-RU" sz="2200" b="1" dirty="0"/>
              <a:t>Что будем производить</a:t>
            </a:r>
            <a:r>
              <a:rPr lang="ru-RU" sz="2200" b="1" dirty="0" smtClean="0"/>
              <a:t>?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en-US" sz="2200" dirty="0"/>
          </a:p>
        </p:txBody>
      </p:sp>
      <p:pic>
        <p:nvPicPr>
          <p:cNvPr id="4" name="Picture 3" descr="12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50" y="5416218"/>
            <a:ext cx="1031622" cy="10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8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нимок экрана 2013-04-04 в 23.22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50" y="1905882"/>
            <a:ext cx="5644403" cy="3173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747019" y="748515"/>
            <a:ext cx="4687555" cy="61624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/>
              <a:t>День 1 Что </a:t>
            </a:r>
            <a:r>
              <a:rPr lang="ru-RU" sz="2200" b="1" dirty="0"/>
              <a:t>будем производить</a:t>
            </a:r>
            <a:r>
              <a:rPr lang="ru-RU" sz="2200" b="1" dirty="0" smtClean="0"/>
              <a:t>?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en-US" sz="2200" dirty="0"/>
          </a:p>
        </p:txBody>
      </p:sp>
      <p:pic>
        <p:nvPicPr>
          <p:cNvPr id="4" name="Picture 3" descr="12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50" y="5416218"/>
            <a:ext cx="1031622" cy="10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5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47019" y="748514"/>
            <a:ext cx="5957492" cy="100683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/>
              <a:t>День 2 Учимся делать дизайн:</a:t>
            </a:r>
          </a:p>
          <a:p>
            <a:r>
              <a:rPr lang="ru-RU" sz="2200" dirty="0" smtClean="0"/>
              <a:t>Визитка в </a:t>
            </a:r>
            <a:r>
              <a:rPr lang="en-US" sz="2200" dirty="0" smtClean="0"/>
              <a:t>Corel Draw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/>
            </a:r>
            <a:br>
              <a:rPr lang="ru-RU" sz="2200" dirty="0" smtClean="0"/>
            </a:br>
            <a:endParaRPr lang="en-US" sz="2200" dirty="0"/>
          </a:p>
        </p:txBody>
      </p:sp>
      <p:pic>
        <p:nvPicPr>
          <p:cNvPr id="4" name="Picture 3" descr="12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50" y="5416218"/>
            <a:ext cx="1031622" cy="1031622"/>
          </a:xfrm>
          <a:prstGeom prst="rect">
            <a:avLst/>
          </a:prstGeom>
        </p:spPr>
      </p:pic>
      <p:pic>
        <p:nvPicPr>
          <p:cNvPr id="5" name="Picture 4" descr="Снимок экрана 2013-04-05 в 0.03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69" y="1976290"/>
            <a:ext cx="6118414" cy="3439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615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47019" y="748514"/>
            <a:ext cx="5957492" cy="173511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/>
              <a:t>День 3 Ищем конкурентов</a:t>
            </a:r>
          </a:p>
          <a:p>
            <a:pPr>
              <a:buFont typeface="Arial"/>
              <a:buChar char="•"/>
            </a:pPr>
            <a:r>
              <a:rPr lang="ru-RU" sz="2200" dirty="0" smtClean="0"/>
              <a:t>Изготовление наружной рекламы</a:t>
            </a:r>
          </a:p>
          <a:p>
            <a:pPr>
              <a:buFont typeface="Arial"/>
              <a:buChar char="•"/>
            </a:pPr>
            <a:r>
              <a:rPr lang="ru-RU" sz="2200" dirty="0" smtClean="0"/>
              <a:t>Изготовление полиграфии, печать визиток</a:t>
            </a:r>
          </a:p>
          <a:p>
            <a:pPr marL="0" indent="0">
              <a:buNone/>
            </a:pPr>
            <a:r>
              <a:rPr lang="ru-RU" sz="2200" dirty="0" smtClean="0"/>
              <a:t/>
            </a:r>
            <a:br>
              <a:rPr lang="ru-RU" sz="2200" dirty="0" smtClean="0"/>
            </a:br>
            <a:endParaRPr lang="en-US" sz="2200" dirty="0"/>
          </a:p>
        </p:txBody>
      </p:sp>
      <p:pic>
        <p:nvPicPr>
          <p:cNvPr id="4" name="Picture 3" descr="12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50" y="5416218"/>
            <a:ext cx="1031622" cy="1031622"/>
          </a:xfrm>
          <a:prstGeom prst="rect">
            <a:avLst/>
          </a:prstGeom>
        </p:spPr>
      </p:pic>
      <p:pic>
        <p:nvPicPr>
          <p:cNvPr id="2" name="Picture 1" descr="Снимок экрана 2013-04-05 в 0.30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74" y="2110154"/>
            <a:ext cx="6166286" cy="3466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586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47019" y="748514"/>
            <a:ext cx="5957492" cy="173511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/>
              <a:t>День 4 Ищем материалы</a:t>
            </a:r>
          </a:p>
          <a:p>
            <a:pPr>
              <a:buFont typeface="Arial"/>
              <a:buChar char="•"/>
            </a:pPr>
            <a:r>
              <a:rPr lang="ru-RU" sz="2200" dirty="0" smtClean="0"/>
              <a:t>Материалы для изготовления рекламы</a:t>
            </a:r>
          </a:p>
          <a:p>
            <a:pPr>
              <a:buFont typeface="Arial"/>
              <a:buChar char="•"/>
            </a:pPr>
            <a:r>
              <a:rPr lang="ru-RU" sz="2200" dirty="0" smtClean="0"/>
              <a:t>Зенон </a:t>
            </a:r>
            <a:r>
              <a:rPr lang="pl-PL" sz="2200" dirty="0" err="1" smtClean="0"/>
              <a:t>www.zenonline.ru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/>
            </a:r>
            <a:br>
              <a:rPr lang="ru-RU" sz="2200" dirty="0" smtClean="0"/>
            </a:br>
            <a:endParaRPr lang="en-US" sz="2200" dirty="0"/>
          </a:p>
        </p:txBody>
      </p:sp>
      <p:pic>
        <p:nvPicPr>
          <p:cNvPr id="4" name="Picture 3" descr="12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50" y="5416218"/>
            <a:ext cx="1031622" cy="1031622"/>
          </a:xfrm>
          <a:prstGeom prst="rect">
            <a:avLst/>
          </a:prstGeom>
        </p:spPr>
      </p:pic>
      <p:pic>
        <p:nvPicPr>
          <p:cNvPr id="5" name="Picture 4" descr="Снимок экрана 2013-04-05 в 0.47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36" y="2334239"/>
            <a:ext cx="6211075" cy="3492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341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0332=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22" y="2297853"/>
            <a:ext cx="5424964" cy="3255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813403" y="748514"/>
            <a:ext cx="5957492" cy="347179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/>
              <a:t>День 5 Поиск заказов</a:t>
            </a:r>
          </a:p>
          <a:p>
            <a:pPr>
              <a:buFont typeface="Arial"/>
              <a:buChar char="•"/>
            </a:pPr>
            <a:r>
              <a:rPr lang="en-US" sz="2200" dirty="0" err="1" smtClean="0"/>
              <a:t>avito.ru</a:t>
            </a:r>
            <a:endParaRPr lang="en-US" sz="2200" dirty="0" smtClean="0"/>
          </a:p>
          <a:p>
            <a:pPr>
              <a:buFont typeface="Arial"/>
              <a:buChar char="•"/>
            </a:pPr>
            <a:r>
              <a:rPr lang="ru-RU" sz="2200" dirty="0" smtClean="0"/>
              <a:t>Торговые центры</a:t>
            </a:r>
          </a:p>
          <a:p>
            <a:pPr>
              <a:buFont typeface="Arial"/>
              <a:buChar char="•"/>
            </a:pPr>
            <a:r>
              <a:rPr lang="ru-RU" sz="2200" dirty="0" smtClean="0"/>
              <a:t>Рынки</a:t>
            </a:r>
          </a:p>
          <a:p>
            <a:pPr>
              <a:buFont typeface="Arial"/>
              <a:buChar char="•"/>
            </a:pPr>
            <a:r>
              <a:rPr lang="ru-RU" sz="2200" dirty="0" smtClean="0"/>
              <a:t>Магазины</a:t>
            </a:r>
          </a:p>
          <a:p>
            <a:pPr marL="0" indent="0">
              <a:buNone/>
            </a:pPr>
            <a:r>
              <a:rPr lang="ru-RU" sz="2200" dirty="0" smtClean="0"/>
              <a:t/>
            </a:r>
            <a:br>
              <a:rPr lang="ru-RU" sz="2200" dirty="0" smtClean="0"/>
            </a:br>
            <a:endParaRPr lang="en-US" sz="2200" dirty="0"/>
          </a:p>
        </p:txBody>
      </p:sp>
      <p:pic>
        <p:nvPicPr>
          <p:cNvPr id="4" name="Picture 3" descr="12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50" y="5416218"/>
            <a:ext cx="1031622" cy="10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8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71T7ZW3t1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79" y="1046518"/>
            <a:ext cx="2721819" cy="4030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765695" y="1213805"/>
            <a:ext cx="4687555" cy="450119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400" dirty="0" smtClean="0"/>
              <a:t>  Роман Иванов</a:t>
            </a:r>
          </a:p>
          <a:p>
            <a:r>
              <a:rPr lang="ru-RU" sz="2200" dirty="0" smtClean="0"/>
              <a:t>Директор по развитию </a:t>
            </a:r>
            <a:br>
              <a:rPr lang="ru-RU" sz="2200" dirty="0" smtClean="0"/>
            </a:br>
            <a:r>
              <a:rPr lang="ru-RU" sz="2200" dirty="0" smtClean="0"/>
              <a:t>ЗАО «</a:t>
            </a:r>
            <a:r>
              <a:rPr lang="ru-RU" sz="2200" dirty="0" err="1" smtClean="0"/>
              <a:t>ДизайнСтройКонструкции</a:t>
            </a:r>
            <a:r>
              <a:rPr lang="ru-RU" sz="2200" dirty="0" smtClean="0"/>
              <a:t>»</a:t>
            </a:r>
          </a:p>
          <a:p>
            <a:r>
              <a:rPr lang="ru-RU" sz="2200" dirty="0" smtClean="0"/>
              <a:t>Автор видео-курсов посвященных рекламному бизнесу</a:t>
            </a:r>
          </a:p>
          <a:p>
            <a:r>
              <a:rPr lang="ru-RU" sz="2200" smtClean="0"/>
              <a:t>Сооснователь</a:t>
            </a:r>
            <a:r>
              <a:rPr lang="ru-RU" sz="2200" dirty="0" smtClean="0"/>
              <a:t> </a:t>
            </a:r>
            <a:r>
              <a:rPr lang="ru-RU" sz="2200" dirty="0" smtClean="0"/>
              <a:t>проекта </a:t>
            </a:r>
            <a:r>
              <a:rPr lang="en-US" sz="2200" dirty="0" smtClean="0"/>
              <a:t>Business4D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en-US" sz="2200" dirty="0"/>
          </a:p>
        </p:txBody>
      </p:sp>
      <p:pic>
        <p:nvPicPr>
          <p:cNvPr id="4" name="Picture 3" descr="12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50" y="5416218"/>
            <a:ext cx="1031622" cy="10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2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65695" y="1213805"/>
            <a:ext cx="6349677" cy="450119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400" dirty="0" smtClean="0"/>
              <a:t>  Что сегодня будет?</a:t>
            </a:r>
          </a:p>
          <a:p>
            <a:r>
              <a:rPr lang="ru-RU" sz="2200" dirty="0"/>
              <a:t>К</a:t>
            </a:r>
            <a:r>
              <a:rPr lang="ru-RU" sz="2200" dirty="0" smtClean="0"/>
              <a:t>ак я начинал?</a:t>
            </a:r>
          </a:p>
          <a:p>
            <a:r>
              <a:rPr lang="ru-RU" sz="2200" dirty="0" smtClean="0"/>
              <a:t>Пошаговый план старта бизнеса за 1 неделю</a:t>
            </a:r>
            <a:endParaRPr lang="en-US" sz="2200" dirty="0" smtClean="0"/>
          </a:p>
          <a:p>
            <a:r>
              <a:rPr lang="ru-RU" sz="2200" dirty="0" smtClean="0"/>
              <a:t>Бонус </a:t>
            </a:r>
            <a:r>
              <a:rPr lang="en-US" sz="2200" dirty="0" smtClean="0"/>
              <a:t>–</a:t>
            </a:r>
            <a:r>
              <a:rPr lang="ru-RU" sz="2200" dirty="0" smtClean="0"/>
              <a:t> Множественные источники дохода</a:t>
            </a:r>
            <a:br>
              <a:rPr lang="ru-RU" sz="2200" dirty="0" smtClean="0"/>
            </a:br>
            <a:endParaRPr lang="en-US" sz="2200" dirty="0"/>
          </a:p>
        </p:txBody>
      </p:sp>
      <p:pic>
        <p:nvPicPr>
          <p:cNvPr id="4" name="Picture 3" descr="12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50" y="5416218"/>
            <a:ext cx="1031622" cy="10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3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47019" y="748515"/>
            <a:ext cx="4687555" cy="61624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 smtClean="0"/>
              <a:t>Домовые знаки</a:t>
            </a:r>
            <a:br>
              <a:rPr lang="ru-RU" sz="2200" dirty="0" smtClean="0"/>
            </a:br>
            <a:endParaRPr lang="en-US" sz="2200" dirty="0"/>
          </a:p>
        </p:txBody>
      </p:sp>
      <p:pic>
        <p:nvPicPr>
          <p:cNvPr id="4" name="Picture 3" descr="12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50" y="5416218"/>
            <a:ext cx="1031622" cy="1031622"/>
          </a:xfrm>
          <a:prstGeom prst="rect">
            <a:avLst/>
          </a:prstGeom>
        </p:spPr>
      </p:pic>
      <p:pic>
        <p:nvPicPr>
          <p:cNvPr id="6" name="Picture 5" descr="Znak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991" y="1364755"/>
            <a:ext cx="2668890" cy="2191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Znak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60" y="1425779"/>
            <a:ext cx="2594581" cy="2130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ltai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991" y="3731343"/>
            <a:ext cx="2668889" cy="2191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Znak4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60" y="3731343"/>
            <a:ext cx="2668890" cy="2191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172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47019" y="748515"/>
            <a:ext cx="4687555" cy="61624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 smtClean="0"/>
              <a:t>Рекламные изделия</a:t>
            </a:r>
            <a:br>
              <a:rPr lang="ru-RU" sz="2200" dirty="0" smtClean="0"/>
            </a:br>
            <a:endParaRPr lang="en-US" sz="2200" dirty="0"/>
          </a:p>
        </p:txBody>
      </p:sp>
      <p:pic>
        <p:nvPicPr>
          <p:cNvPr id="4" name="Picture 3" descr="12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50" y="5416218"/>
            <a:ext cx="1031622" cy="1031622"/>
          </a:xfrm>
          <a:prstGeom prst="rect">
            <a:avLst/>
          </a:prstGeom>
        </p:spPr>
      </p:pic>
      <p:pic>
        <p:nvPicPr>
          <p:cNvPr id="2" name="Picture 1" descr="Ste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66" y="1364755"/>
            <a:ext cx="2635914" cy="2168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utbolka (2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66" y="3684434"/>
            <a:ext cx="2641084" cy="2179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bann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84" y="1364755"/>
            <a:ext cx="2654966" cy="2184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ltair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66" y="3684434"/>
            <a:ext cx="2641084" cy="2168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116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47019" y="748515"/>
            <a:ext cx="4687555" cy="61624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 smtClean="0"/>
              <a:t>Работа без офиса и сотрудников</a:t>
            </a:r>
            <a:br>
              <a:rPr lang="ru-RU" sz="2200" dirty="0" smtClean="0"/>
            </a:br>
            <a:endParaRPr lang="en-US" sz="2200" dirty="0"/>
          </a:p>
        </p:txBody>
      </p:sp>
      <p:pic>
        <p:nvPicPr>
          <p:cNvPr id="4" name="Picture 3" descr="12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50" y="5416218"/>
            <a:ext cx="1031622" cy="1031622"/>
          </a:xfrm>
          <a:prstGeom prst="rect">
            <a:avLst/>
          </a:prstGeom>
        </p:spPr>
      </p:pic>
      <p:pic>
        <p:nvPicPr>
          <p:cNvPr id="2" name="Picture 1" descr="y_ecfb53b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32" y="1757686"/>
            <a:ext cx="4880058" cy="36585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035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47019" y="748515"/>
            <a:ext cx="4687555" cy="61624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 smtClean="0"/>
              <a:t>Первые большие деньги</a:t>
            </a:r>
            <a:br>
              <a:rPr lang="ru-RU" sz="2200" dirty="0" smtClean="0"/>
            </a:br>
            <a:endParaRPr lang="en-US" sz="2200" dirty="0"/>
          </a:p>
        </p:txBody>
      </p:sp>
      <p:pic>
        <p:nvPicPr>
          <p:cNvPr id="4" name="Picture 3" descr="12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50" y="5416218"/>
            <a:ext cx="1031622" cy="1031622"/>
          </a:xfrm>
          <a:prstGeom prst="rect">
            <a:avLst/>
          </a:prstGeom>
        </p:spPr>
      </p:pic>
      <p:pic>
        <p:nvPicPr>
          <p:cNvPr id="6" name="Picture 5" descr="sxCZiiJ3ja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36" y="1828555"/>
            <a:ext cx="4785528" cy="3587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460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47019" y="748515"/>
            <a:ext cx="4687555" cy="61624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 smtClean="0"/>
              <a:t>ЗАО «</a:t>
            </a:r>
            <a:r>
              <a:rPr lang="ru-RU" sz="2200" dirty="0" err="1" smtClean="0"/>
              <a:t>ДизайнСтройКонструкции</a:t>
            </a:r>
            <a:r>
              <a:rPr lang="ru-RU" sz="2200" dirty="0" smtClean="0"/>
              <a:t>»</a:t>
            </a:r>
            <a:br>
              <a:rPr lang="ru-RU" sz="2200" dirty="0" smtClean="0"/>
            </a:br>
            <a:endParaRPr lang="en-US" sz="2200" dirty="0"/>
          </a:p>
        </p:txBody>
      </p:sp>
      <p:pic>
        <p:nvPicPr>
          <p:cNvPr id="4" name="Picture 3" descr="12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50" y="5416218"/>
            <a:ext cx="1031622" cy="1031622"/>
          </a:xfrm>
          <a:prstGeom prst="rect">
            <a:avLst/>
          </a:prstGeom>
        </p:spPr>
      </p:pic>
      <p:pic>
        <p:nvPicPr>
          <p:cNvPr id="5" name="Picture 4" descr="y_81a9bc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14" y="1438671"/>
            <a:ext cx="5910014" cy="4533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06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Снимок экрана 2013-04-04 в 23.22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32" y="1868533"/>
            <a:ext cx="5810474" cy="3266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747019" y="748515"/>
            <a:ext cx="4687555" cy="61624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/>
              <a:t>День 1 Что будем производить?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en-US" sz="2200" dirty="0"/>
          </a:p>
        </p:txBody>
      </p:sp>
      <p:pic>
        <p:nvPicPr>
          <p:cNvPr id="4" name="Picture 3" descr="12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50" y="5416218"/>
            <a:ext cx="1031622" cy="10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7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522</TotalTime>
  <Words>115</Words>
  <Application>Microsoft Macintosh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Newsprint</vt:lpstr>
      <vt:lpstr>Рекламный бизнес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Рекламный бизнес</dc:title>
  <dc:creator>Роман Иванов</dc:creator>
  <cp:lastModifiedBy>Роман Иванов</cp:lastModifiedBy>
  <cp:revision>39</cp:revision>
  <dcterms:created xsi:type="dcterms:W3CDTF">2013-04-04T15:07:21Z</dcterms:created>
  <dcterms:modified xsi:type="dcterms:W3CDTF">2013-06-11T09:37:38Z</dcterms:modified>
</cp:coreProperties>
</file>